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1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hdphoto" Target="../media/hdphoto1.wdp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Lager</a:t>
            </a:r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0" y="471952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Sûres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21217"/>
          <a:stretch/>
        </p:blipFill>
        <p:spPr bwMode="auto">
          <a:xfrm>
            <a:off x="-4189" y="-3361696"/>
            <a:ext cx="9726011" cy="23559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15511" y="-1796319"/>
            <a:ext cx="10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Petit Guide de la Microbrasserie Québécoise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ADC1E9-37DE-49B7-9C97-A79F6174C4B3}"/>
              </a:ext>
            </a:extLst>
          </p:cNvPr>
          <p:cNvSpPr txBox="1"/>
          <p:nvPr/>
        </p:nvSpPr>
        <p:spPr>
          <a:xfrm>
            <a:off x="7132324" y="155192"/>
            <a:ext cx="206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46</Words>
  <Application>Microsoft Office PowerPoint</Application>
  <PresentationFormat>Grand écran</PresentationFormat>
  <Paragraphs>25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Abadi</vt:lpstr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17</cp:revision>
  <dcterms:created xsi:type="dcterms:W3CDTF">2021-02-25T18:37:25Z</dcterms:created>
  <dcterms:modified xsi:type="dcterms:W3CDTF">2021-02-27T03:46:57Z</dcterms:modified>
</cp:coreProperties>
</file>